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40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38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51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0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12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0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98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5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6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65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72AB-2357-4AA7-9A15-564BAC977143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21DEF-4EB9-401E-AAD9-A5B2CDD801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11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2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5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1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19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8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88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5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0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76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3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7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5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0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1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58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90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04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1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8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9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6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9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9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58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8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9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3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2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0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0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2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1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51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9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9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1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1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0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2020-04-14T11:37:11Z</dcterms:created>
  <dcterms:modified xsi:type="dcterms:W3CDTF">2020-04-14T11:37:27Z</dcterms:modified>
</cp:coreProperties>
</file>