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7019925" cy="10080625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3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495" y="1649770"/>
            <a:ext cx="5966936" cy="3509551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491" y="5294662"/>
            <a:ext cx="5264944" cy="2433817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67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45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3634" y="536700"/>
            <a:ext cx="1513671" cy="854286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620" y="536700"/>
            <a:ext cx="4453265" cy="854286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63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47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4" y="2513159"/>
            <a:ext cx="6054685" cy="4193259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64" y="6746088"/>
            <a:ext cx="6054685" cy="2205136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/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64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20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3837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2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536702"/>
            <a:ext cx="6054685" cy="194845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535" y="2471154"/>
            <a:ext cx="2969757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535" y="3682228"/>
            <a:ext cx="2969757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3838" y="2471154"/>
            <a:ext cx="2984382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53838" y="3682228"/>
            <a:ext cx="2984382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48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94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4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82" y="1451426"/>
            <a:ext cx="3553837" cy="716377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05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84382" y="1451426"/>
            <a:ext cx="3553837" cy="7163777"/>
          </a:xfrm>
        </p:spPr>
        <p:txBody>
          <a:bodyPr anchor="t"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70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20" y="536702"/>
            <a:ext cx="6054685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20" y="2683500"/>
            <a:ext cx="6054685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620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1F611-81B1-492A-9F19-87AC00F71F28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350" y="9343248"/>
            <a:ext cx="236922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7822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E76D3-D920-40E4-BF57-FCE61DAA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23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95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92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8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0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75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41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7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68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61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9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9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6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6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03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1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9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2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6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1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7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3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15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04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00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77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17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58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33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7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7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6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5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88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8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93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6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39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94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5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9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4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77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89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7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15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671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4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6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9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8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八期-水印_页面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52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自定义</PresentationFormat>
  <Paragraphs>0</Paragraphs>
  <Slides>56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2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LYM</dc:creator>
  <cp:lastModifiedBy>LYM</cp:lastModifiedBy>
  <cp:revision>1</cp:revision>
  <dcterms:created xsi:type="dcterms:W3CDTF">2020-04-14T11:02:05Z</dcterms:created>
  <dcterms:modified xsi:type="dcterms:W3CDTF">2020-04-14T11:02:36Z</dcterms:modified>
</cp:coreProperties>
</file>