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</p:sldIdLst>
  <p:sldSz cx="7019925" cy="10080625"/>
  <p:notesSz cx="6858000" cy="9144000"/>
  <p:photoAlbum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235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6495" y="1649770"/>
            <a:ext cx="5966936" cy="3509551"/>
          </a:xfrm>
        </p:spPr>
        <p:txBody>
          <a:bodyPr anchor="b"/>
          <a:lstStyle>
            <a:lvl1pPr algn="ctr">
              <a:defRPr sz="4606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7491" y="5294662"/>
            <a:ext cx="5264944" cy="2433817"/>
          </a:xfrm>
        </p:spPr>
        <p:txBody>
          <a:bodyPr/>
          <a:lstStyle>
            <a:lvl1pPr marL="0" indent="0" algn="ctr">
              <a:buNone/>
              <a:defRPr sz="1842"/>
            </a:lvl1pPr>
            <a:lvl2pPr marL="350992" indent="0" algn="ctr">
              <a:buNone/>
              <a:defRPr sz="1535"/>
            </a:lvl2pPr>
            <a:lvl3pPr marL="701985" indent="0" algn="ctr">
              <a:buNone/>
              <a:defRPr sz="1382"/>
            </a:lvl3pPr>
            <a:lvl4pPr marL="1052977" indent="0" algn="ctr">
              <a:buNone/>
              <a:defRPr sz="1228"/>
            </a:lvl4pPr>
            <a:lvl5pPr marL="1403970" indent="0" algn="ctr">
              <a:buNone/>
              <a:defRPr sz="1228"/>
            </a:lvl5pPr>
            <a:lvl6pPr marL="1754962" indent="0" algn="ctr">
              <a:buNone/>
              <a:defRPr sz="1228"/>
            </a:lvl6pPr>
            <a:lvl7pPr marL="2105955" indent="0" algn="ctr">
              <a:buNone/>
              <a:defRPr sz="1228"/>
            </a:lvl7pPr>
            <a:lvl8pPr marL="2456947" indent="0" algn="ctr">
              <a:buNone/>
              <a:defRPr sz="1228"/>
            </a:lvl8pPr>
            <a:lvl9pPr marL="2807940" indent="0" algn="ctr">
              <a:buNone/>
              <a:defRPr sz="1228"/>
            </a:lvl9pPr>
          </a:lstStyle>
          <a:p>
            <a:r>
              <a:rPr lang="zh-CN" altLang="en-US" smtClean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E5C8-BDC3-481C-90B1-A9DBEF4621F4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AD599-64CD-49AE-B438-C6DFC081F6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72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E5C8-BDC3-481C-90B1-A9DBEF4621F4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AD599-64CD-49AE-B438-C6DFC081F6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974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23634" y="536700"/>
            <a:ext cx="1513671" cy="854286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2620" y="536700"/>
            <a:ext cx="4453265" cy="8542864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E5C8-BDC3-481C-90B1-A9DBEF4621F4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AD599-64CD-49AE-B438-C6DFC081F6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3141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E5C8-BDC3-481C-90B1-A9DBEF4621F4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AD599-64CD-49AE-B438-C6DFC081F6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6803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964" y="2513159"/>
            <a:ext cx="6054685" cy="4193259"/>
          </a:xfrm>
        </p:spPr>
        <p:txBody>
          <a:bodyPr anchor="b"/>
          <a:lstStyle>
            <a:lvl1pPr>
              <a:defRPr sz="4606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8964" y="6746088"/>
            <a:ext cx="6054685" cy="2205136"/>
          </a:xfrm>
        </p:spPr>
        <p:txBody>
          <a:bodyPr/>
          <a:lstStyle>
            <a:lvl1pPr marL="0" indent="0">
              <a:buNone/>
              <a:defRPr sz="1842">
                <a:solidFill>
                  <a:schemeClr val="tx1"/>
                </a:solidFill>
              </a:defRPr>
            </a:lvl1pPr>
            <a:lvl2pPr marL="350992" indent="0">
              <a:buNone/>
              <a:defRPr sz="1535">
                <a:solidFill>
                  <a:schemeClr val="tx1">
                    <a:tint val="75000"/>
                  </a:schemeClr>
                </a:solidFill>
              </a:defRPr>
            </a:lvl2pPr>
            <a:lvl3pPr marL="701985" indent="0">
              <a:buNone/>
              <a:defRPr sz="1382">
                <a:solidFill>
                  <a:schemeClr val="tx1">
                    <a:tint val="75000"/>
                  </a:schemeClr>
                </a:solidFill>
              </a:defRPr>
            </a:lvl3pPr>
            <a:lvl4pPr marL="1052977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4pPr>
            <a:lvl5pPr marL="1403970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5pPr>
            <a:lvl6pPr marL="1754962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6pPr>
            <a:lvl7pPr marL="2105955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7pPr>
            <a:lvl8pPr marL="2456947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8pPr>
            <a:lvl9pPr marL="2807940" indent="0">
              <a:buNone/>
              <a:defRPr sz="122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E5C8-BDC3-481C-90B1-A9DBEF4621F4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AD599-64CD-49AE-B438-C6DFC081F6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225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2620" y="2683500"/>
            <a:ext cx="2983468" cy="6396064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53837" y="2683500"/>
            <a:ext cx="2983468" cy="6396064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E5C8-BDC3-481C-90B1-A9DBEF4621F4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AD599-64CD-49AE-B438-C6DFC081F6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0505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534" y="536702"/>
            <a:ext cx="6054685" cy="194845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3535" y="2471154"/>
            <a:ext cx="2969757" cy="1211074"/>
          </a:xfrm>
        </p:spPr>
        <p:txBody>
          <a:bodyPr anchor="b"/>
          <a:lstStyle>
            <a:lvl1pPr marL="0" indent="0">
              <a:buNone/>
              <a:defRPr sz="1842" b="1"/>
            </a:lvl1pPr>
            <a:lvl2pPr marL="350992" indent="0">
              <a:buNone/>
              <a:defRPr sz="1535" b="1"/>
            </a:lvl2pPr>
            <a:lvl3pPr marL="701985" indent="0">
              <a:buNone/>
              <a:defRPr sz="1382" b="1"/>
            </a:lvl3pPr>
            <a:lvl4pPr marL="1052977" indent="0">
              <a:buNone/>
              <a:defRPr sz="1228" b="1"/>
            </a:lvl4pPr>
            <a:lvl5pPr marL="1403970" indent="0">
              <a:buNone/>
              <a:defRPr sz="1228" b="1"/>
            </a:lvl5pPr>
            <a:lvl6pPr marL="1754962" indent="0">
              <a:buNone/>
              <a:defRPr sz="1228" b="1"/>
            </a:lvl6pPr>
            <a:lvl7pPr marL="2105955" indent="0">
              <a:buNone/>
              <a:defRPr sz="1228" b="1"/>
            </a:lvl7pPr>
            <a:lvl8pPr marL="2456947" indent="0">
              <a:buNone/>
              <a:defRPr sz="1228" b="1"/>
            </a:lvl8pPr>
            <a:lvl9pPr marL="2807940" indent="0">
              <a:buNone/>
              <a:defRPr sz="1228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3535" y="3682228"/>
            <a:ext cx="2969757" cy="5416003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553838" y="2471154"/>
            <a:ext cx="2984382" cy="1211074"/>
          </a:xfrm>
        </p:spPr>
        <p:txBody>
          <a:bodyPr anchor="b"/>
          <a:lstStyle>
            <a:lvl1pPr marL="0" indent="0">
              <a:buNone/>
              <a:defRPr sz="1842" b="1"/>
            </a:lvl1pPr>
            <a:lvl2pPr marL="350992" indent="0">
              <a:buNone/>
              <a:defRPr sz="1535" b="1"/>
            </a:lvl2pPr>
            <a:lvl3pPr marL="701985" indent="0">
              <a:buNone/>
              <a:defRPr sz="1382" b="1"/>
            </a:lvl3pPr>
            <a:lvl4pPr marL="1052977" indent="0">
              <a:buNone/>
              <a:defRPr sz="1228" b="1"/>
            </a:lvl4pPr>
            <a:lvl5pPr marL="1403970" indent="0">
              <a:buNone/>
              <a:defRPr sz="1228" b="1"/>
            </a:lvl5pPr>
            <a:lvl6pPr marL="1754962" indent="0">
              <a:buNone/>
              <a:defRPr sz="1228" b="1"/>
            </a:lvl6pPr>
            <a:lvl7pPr marL="2105955" indent="0">
              <a:buNone/>
              <a:defRPr sz="1228" b="1"/>
            </a:lvl7pPr>
            <a:lvl8pPr marL="2456947" indent="0">
              <a:buNone/>
              <a:defRPr sz="1228" b="1"/>
            </a:lvl8pPr>
            <a:lvl9pPr marL="2807940" indent="0">
              <a:buNone/>
              <a:defRPr sz="1228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553838" y="3682228"/>
            <a:ext cx="2984382" cy="5416003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E5C8-BDC3-481C-90B1-A9DBEF4621F4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AD599-64CD-49AE-B438-C6DFC081F6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3908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E5C8-BDC3-481C-90B1-A9DBEF4621F4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AD599-64CD-49AE-B438-C6DFC081F6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640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E5C8-BDC3-481C-90B1-A9DBEF4621F4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AD599-64CD-49AE-B438-C6DFC081F6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381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534" y="672042"/>
            <a:ext cx="2264109" cy="2352146"/>
          </a:xfrm>
        </p:spPr>
        <p:txBody>
          <a:bodyPr anchor="b"/>
          <a:lstStyle>
            <a:lvl1pPr>
              <a:defRPr sz="2457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4382" y="1451426"/>
            <a:ext cx="3553837" cy="7163777"/>
          </a:xfrm>
        </p:spPr>
        <p:txBody>
          <a:bodyPr/>
          <a:lstStyle>
            <a:lvl1pPr>
              <a:defRPr sz="2457"/>
            </a:lvl1pPr>
            <a:lvl2pPr>
              <a:defRPr sz="2150"/>
            </a:lvl2pPr>
            <a:lvl3pPr>
              <a:defRPr sz="1842"/>
            </a:lvl3pPr>
            <a:lvl4pPr>
              <a:defRPr sz="1535"/>
            </a:lvl4pPr>
            <a:lvl5pPr>
              <a:defRPr sz="1535"/>
            </a:lvl5pPr>
            <a:lvl6pPr>
              <a:defRPr sz="1535"/>
            </a:lvl6pPr>
            <a:lvl7pPr>
              <a:defRPr sz="1535"/>
            </a:lvl7pPr>
            <a:lvl8pPr>
              <a:defRPr sz="1535"/>
            </a:lvl8pPr>
            <a:lvl9pPr>
              <a:defRPr sz="1535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3534" y="3024188"/>
            <a:ext cx="2264109" cy="5602681"/>
          </a:xfrm>
        </p:spPr>
        <p:txBody>
          <a:bodyPr/>
          <a:lstStyle>
            <a:lvl1pPr marL="0" indent="0">
              <a:buNone/>
              <a:defRPr sz="1228"/>
            </a:lvl1pPr>
            <a:lvl2pPr marL="350992" indent="0">
              <a:buNone/>
              <a:defRPr sz="1075"/>
            </a:lvl2pPr>
            <a:lvl3pPr marL="701985" indent="0">
              <a:buNone/>
              <a:defRPr sz="921"/>
            </a:lvl3pPr>
            <a:lvl4pPr marL="1052977" indent="0">
              <a:buNone/>
              <a:defRPr sz="768"/>
            </a:lvl4pPr>
            <a:lvl5pPr marL="1403970" indent="0">
              <a:buNone/>
              <a:defRPr sz="768"/>
            </a:lvl5pPr>
            <a:lvl6pPr marL="1754962" indent="0">
              <a:buNone/>
              <a:defRPr sz="768"/>
            </a:lvl6pPr>
            <a:lvl7pPr marL="2105955" indent="0">
              <a:buNone/>
              <a:defRPr sz="768"/>
            </a:lvl7pPr>
            <a:lvl8pPr marL="2456947" indent="0">
              <a:buNone/>
              <a:defRPr sz="768"/>
            </a:lvl8pPr>
            <a:lvl9pPr marL="2807940" indent="0">
              <a:buNone/>
              <a:defRPr sz="768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E5C8-BDC3-481C-90B1-A9DBEF4621F4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AD599-64CD-49AE-B438-C6DFC081F6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251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534" y="672042"/>
            <a:ext cx="2264109" cy="2352146"/>
          </a:xfrm>
        </p:spPr>
        <p:txBody>
          <a:bodyPr anchor="b"/>
          <a:lstStyle>
            <a:lvl1pPr>
              <a:defRPr sz="2457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84382" y="1451426"/>
            <a:ext cx="3553837" cy="7163777"/>
          </a:xfrm>
        </p:spPr>
        <p:txBody>
          <a:bodyPr anchor="t"/>
          <a:lstStyle>
            <a:lvl1pPr marL="0" indent="0">
              <a:buNone/>
              <a:defRPr sz="2457"/>
            </a:lvl1pPr>
            <a:lvl2pPr marL="350992" indent="0">
              <a:buNone/>
              <a:defRPr sz="2150"/>
            </a:lvl2pPr>
            <a:lvl3pPr marL="701985" indent="0">
              <a:buNone/>
              <a:defRPr sz="1842"/>
            </a:lvl3pPr>
            <a:lvl4pPr marL="1052977" indent="0">
              <a:buNone/>
              <a:defRPr sz="1535"/>
            </a:lvl4pPr>
            <a:lvl5pPr marL="1403970" indent="0">
              <a:buNone/>
              <a:defRPr sz="1535"/>
            </a:lvl5pPr>
            <a:lvl6pPr marL="1754962" indent="0">
              <a:buNone/>
              <a:defRPr sz="1535"/>
            </a:lvl6pPr>
            <a:lvl7pPr marL="2105955" indent="0">
              <a:buNone/>
              <a:defRPr sz="1535"/>
            </a:lvl7pPr>
            <a:lvl8pPr marL="2456947" indent="0">
              <a:buNone/>
              <a:defRPr sz="1535"/>
            </a:lvl8pPr>
            <a:lvl9pPr marL="2807940" indent="0">
              <a:buNone/>
              <a:defRPr sz="1535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3534" y="3024188"/>
            <a:ext cx="2264109" cy="5602681"/>
          </a:xfrm>
        </p:spPr>
        <p:txBody>
          <a:bodyPr/>
          <a:lstStyle>
            <a:lvl1pPr marL="0" indent="0">
              <a:buNone/>
              <a:defRPr sz="1228"/>
            </a:lvl1pPr>
            <a:lvl2pPr marL="350992" indent="0">
              <a:buNone/>
              <a:defRPr sz="1075"/>
            </a:lvl2pPr>
            <a:lvl3pPr marL="701985" indent="0">
              <a:buNone/>
              <a:defRPr sz="921"/>
            </a:lvl3pPr>
            <a:lvl4pPr marL="1052977" indent="0">
              <a:buNone/>
              <a:defRPr sz="768"/>
            </a:lvl4pPr>
            <a:lvl5pPr marL="1403970" indent="0">
              <a:buNone/>
              <a:defRPr sz="768"/>
            </a:lvl5pPr>
            <a:lvl6pPr marL="1754962" indent="0">
              <a:buNone/>
              <a:defRPr sz="768"/>
            </a:lvl6pPr>
            <a:lvl7pPr marL="2105955" indent="0">
              <a:buNone/>
              <a:defRPr sz="768"/>
            </a:lvl7pPr>
            <a:lvl8pPr marL="2456947" indent="0">
              <a:buNone/>
              <a:defRPr sz="768"/>
            </a:lvl8pPr>
            <a:lvl9pPr marL="2807940" indent="0">
              <a:buNone/>
              <a:defRPr sz="768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8E5C8-BDC3-481C-90B1-A9DBEF4621F4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AD599-64CD-49AE-B438-C6DFC081F6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5598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2620" y="536702"/>
            <a:ext cx="6054685" cy="19484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2620" y="2683500"/>
            <a:ext cx="6054685" cy="639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2620" y="9343248"/>
            <a:ext cx="1579483" cy="53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8E5C8-BDC3-481C-90B1-A9DBEF4621F4}" type="datetimeFigureOut">
              <a:rPr lang="zh-CN" altLang="en-US" smtClean="0"/>
              <a:t>2020/4/14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25350" y="9343248"/>
            <a:ext cx="2369225" cy="53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57822" y="9343248"/>
            <a:ext cx="1579483" cy="53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2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AD599-64CD-49AE-B438-C6DFC081F6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774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01985" rtl="0" eaLnBrk="1" latinLnBrk="0" hangingPunct="1">
        <a:lnSpc>
          <a:spcPct val="90000"/>
        </a:lnSpc>
        <a:spcBef>
          <a:spcPct val="0"/>
        </a:spcBef>
        <a:buNone/>
        <a:defRPr sz="337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5496" indent="-175496" algn="l" defTabSz="701985" rtl="0" eaLnBrk="1" latinLnBrk="0" hangingPunct="1">
        <a:lnSpc>
          <a:spcPct val="90000"/>
        </a:lnSpc>
        <a:spcBef>
          <a:spcPts val="768"/>
        </a:spcBef>
        <a:buFont typeface="Arial" panose="020B0604020202020204" pitchFamily="34" charset="0"/>
        <a:buChar char="•"/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26489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842" kern="1200">
          <a:solidFill>
            <a:schemeClr val="tx1"/>
          </a:solidFill>
          <a:latin typeface="+mn-lt"/>
          <a:ea typeface="+mn-ea"/>
          <a:cs typeface="+mn-cs"/>
        </a:defRPr>
      </a:lvl2pPr>
      <a:lvl3pPr marL="877481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535" kern="1200">
          <a:solidFill>
            <a:schemeClr val="tx1"/>
          </a:solidFill>
          <a:latin typeface="+mn-lt"/>
          <a:ea typeface="+mn-ea"/>
          <a:cs typeface="+mn-cs"/>
        </a:defRPr>
      </a:lvl3pPr>
      <a:lvl4pPr marL="1228474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4pPr>
      <a:lvl5pPr marL="1579466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5pPr>
      <a:lvl6pPr marL="1930458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6pPr>
      <a:lvl7pPr marL="2281451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7pPr>
      <a:lvl8pPr marL="2632443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8pPr>
      <a:lvl9pPr marL="2983436" indent="-175496" algn="l" defTabSz="701985" rtl="0" eaLnBrk="1" latinLnBrk="0" hangingPunct="1">
        <a:lnSpc>
          <a:spcPct val="90000"/>
        </a:lnSpc>
        <a:spcBef>
          <a:spcPts val="384"/>
        </a:spcBef>
        <a:buFont typeface="Arial" panose="020B0604020202020204" pitchFamily="34" charset="0"/>
        <a:buChar char="•"/>
        <a:defRPr sz="138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1pPr>
      <a:lvl2pPr marL="350992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2pPr>
      <a:lvl3pPr marL="701985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3pPr>
      <a:lvl4pPr marL="1052977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4pPr>
      <a:lvl5pPr marL="140397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5pPr>
      <a:lvl6pPr marL="1754962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6pPr>
      <a:lvl7pPr marL="2105955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7pPr>
      <a:lvl8pPr marL="2456947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8pPr>
      <a:lvl9pPr marL="2807940" algn="l" defTabSz="701985" rtl="0" eaLnBrk="1" latinLnBrk="0" hangingPunct="1">
        <a:defRPr sz="13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九期-水印_页面_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586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九期-水印_页面_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356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九期-水印_页面_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757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九期-水印_页面_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916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九期-水印_页面_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922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九期-水印_页面_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3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九期-水印_页面_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33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九期-水印_页面_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955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九期-水印_页面_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803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九期-水印_页面_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64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九期-水印_页面_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786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九期-水印_页面_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017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九期-水印_页面_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2567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九期-水印_页面_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0338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九期-水印_页面_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2738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九期-水印_页面_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8034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九期-水印_页面_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8772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九期-水印_页面_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4496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九期-水印_页面_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403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九期-水印_页面_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635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九期-水印_页面_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507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九期-水印_页面_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39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九期-水印_页面_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915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九期-水印_页面_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9497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九期-水印_页面_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564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九期-水印_页面_3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4868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九期-水印_页面_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77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九期-水印_页面_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5938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九期-水印_页面_3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8443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九期-水印_页面_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045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九期-水印_页面_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982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九期-水印_页面_3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2697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九期-水印_页面_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032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九期-水印_页面_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4583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九期-水印_页面_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6318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九期-水印_页面_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7132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九期-水印_页面_4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5369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九期-水印_页面_4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358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九期-水印_页面_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9181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九期-水印_页面_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5520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九期-水印_页面_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064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九期-水印_页面_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5250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九期-水印_页面_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1631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九期-水印_页面_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321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九期-水印_页面_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6149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九期-水印_页面_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052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九期-水印_页面_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0850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九期-水印_页面_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1356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九期-水印_页面_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5821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九期-水印_页面_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746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九期-水印_页面_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4988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九期-水印_页面_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848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九期-水印_页面_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1407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九期-水印_页面_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7707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九期-水印_页面_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475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九期-水印_页面_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150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九期-水印_页面_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0246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九期-水印_页面_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2788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九期-水印_页面_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09547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九期-水印_页面_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5219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九期-水印_页面_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214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九期-水印_页面_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659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九期-水印_页面_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014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九期-水印_页面_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1" y="-1"/>
            <a:ext cx="7021435" cy="1008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2090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自定义</PresentationFormat>
  <Paragraphs>0</Paragraphs>
  <Slides>64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64</vt:i4>
      </vt:variant>
    </vt:vector>
  </HeadingPairs>
  <TitlesOfParts>
    <vt:vector size="70" baseType="lpstr">
      <vt:lpstr>等线</vt:lpstr>
      <vt:lpstr>等线 Light</vt:lpstr>
      <vt:lpstr>Arial</vt:lpstr>
      <vt:lpstr>Calibri</vt:lpstr>
      <vt:lpstr>Calibri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LYM</dc:creator>
  <cp:lastModifiedBy>LYM</cp:lastModifiedBy>
  <cp:revision>1</cp:revision>
  <dcterms:created xsi:type="dcterms:W3CDTF">2020-04-14T11:04:03Z</dcterms:created>
  <dcterms:modified xsi:type="dcterms:W3CDTF">2020-04-14T11:04:36Z</dcterms:modified>
</cp:coreProperties>
</file>